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48" r:id="rId2"/>
  </p:sldMasterIdLst>
  <p:notesMasterIdLst>
    <p:notesMasterId r:id="rId41"/>
  </p:notesMasterIdLst>
  <p:sldIdLst>
    <p:sldId id="303" r:id="rId3"/>
    <p:sldId id="296" r:id="rId4"/>
    <p:sldId id="298" r:id="rId5"/>
    <p:sldId id="299" r:id="rId6"/>
    <p:sldId id="260" r:id="rId7"/>
    <p:sldId id="325" r:id="rId8"/>
    <p:sldId id="332" r:id="rId9"/>
    <p:sldId id="340" r:id="rId56"/>
    <p:sldId id="341" r:id="rId57"/>
    <p:sldId id="326" r:id="rId10"/>
    <p:sldId id="333" r:id="rId11"/>
    <p:sldId id="342" r:id="rId58"/>
    <p:sldId id="343" r:id="rId59"/>
    <p:sldId id="328" r:id="rId12"/>
    <p:sldId id="334" r:id="rId13"/>
    <p:sldId id="330" r:id="rId14"/>
    <p:sldId id="335" r:id="rId15"/>
    <p:sldId id="266" r:id="rId16"/>
    <p:sldId id="312" r:id="rId17"/>
    <p:sldId id="313" r:id="rId18"/>
    <p:sldId id="281" r:id="rId19"/>
    <p:sldId id="289" r:id="rId20"/>
    <p:sldId id="314" r:id="rId21"/>
    <p:sldId id="262" r:id="rId22"/>
    <p:sldId id="336" r:id="rId23"/>
    <p:sldId id="344" r:id="rId60"/>
    <p:sldId id="345" r:id="rId61"/>
    <p:sldId id="323" r:id="rId24"/>
    <p:sldId id="339" r:id="rId25"/>
    <p:sldId id="346" r:id="rId62"/>
    <p:sldId id="347" r:id="rId63"/>
    <p:sldId id="348" r:id="rId64"/>
    <p:sldId id="349" r:id="rId65"/>
    <p:sldId id="318" r:id="rId26"/>
    <p:sldId id="263" r:id="rId27"/>
    <p:sldId id="264" r:id="rId28"/>
    <p:sldId id="271" r:id="rId29"/>
    <p:sldId id="320" r:id="rId30"/>
    <p:sldId id="337" r:id="rId31"/>
    <p:sldId id="350" r:id="rId66"/>
    <p:sldId id="351" r:id="rId67"/>
    <p:sldId id="288" r:id="rId32"/>
    <p:sldId id="285" r:id="rId33"/>
    <p:sldId id="290" r:id="rId34"/>
    <p:sldId id="291" r:id="rId35"/>
    <p:sldId id="292" r:id="rId36"/>
    <p:sldId id="293" r:id="rId37"/>
    <p:sldId id="294" r:id="rId38"/>
    <p:sldId id="322" r:id="rId39"/>
    <p:sldId id="270" r:id="rId40"/>
  </p:sldIdLst>
  <p:sldSz cx="12192000" cy="6858000"/>
  <p:notesSz cx="6858000" cy="9144000"/>
  <p:embeddedFontLst>
    <p:embeddedFont>
      <p:font typeface="경기천년바탕 Bold" panose="02020503020101020101" pitchFamily="18" charset="-127"/>
      <p:bold r:id="rId42"/>
    </p:embeddedFont>
    <p:embeddedFont>
      <p:font typeface="맑은 고딕" panose="020B0503020000020004" pitchFamily="34" charset="-127"/>
      <p:regular r:id="rId43"/>
      <p:bold r:id="rId44"/>
    </p:embeddedFont>
    <p:embeddedFont>
      <p:font typeface="GyeonggiBatangOTF Regular" panose="02020503020101020101" pitchFamily="18" charset="-127"/>
      <p:regular r:id="rId45"/>
    </p:embeddedFont>
    <p:embeddedFont>
      <p:font typeface="KCC-은영체" panose="02000506020000020004" pitchFamily="2" charset="-127"/>
      <p:regular r:id="rId46"/>
    </p:embeddedFont>
    <p:embeddedFont>
      <p:font typeface="KCC-eunyoung" panose="02000506020000020004" pitchFamily="2" charset="-127"/>
      <p:regular r:id="rId47"/>
    </p:embeddedFont>
    <p:embeddedFont>
      <p:font typeface="Pretendard" panose="02000503000000020004" pitchFamily="2" charset="-127"/>
      <p:regular r:id="rId48"/>
      <p:bold r:id="rId49"/>
    </p:embeddedFont>
    <p:embeddedFont>
      <p:font typeface="Pretendard ExtraBold" panose="02000503000000020004" pitchFamily="2" charset="-127"/>
      <p:bold r:id="rId50"/>
    </p:embeddedFont>
    <p:embeddedFont>
      <p:font typeface="Pretendard Variable ExtraBold" panose="02000503000000020004" pitchFamily="2" charset="-127"/>
      <p:bold r:id="rId5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7139"/>
    <a:srgbClr val="774C42"/>
    <a:srgbClr val="7C5A7D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2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7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3952" y="216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notesMaster" Target="notesMasters/notesMaster1.xml"/><Relationship Id="rId42" Type="http://schemas.openxmlformats.org/officeDocument/2006/relationships/font" Target="fonts/font1.fntdata"/><Relationship Id="rId43" Type="http://schemas.openxmlformats.org/officeDocument/2006/relationships/font" Target="fonts/font2.fntdata"/><Relationship Id="rId44" Type="http://schemas.openxmlformats.org/officeDocument/2006/relationships/font" Target="fonts/font3.fntdata"/><Relationship Id="rId45" Type="http://schemas.openxmlformats.org/officeDocument/2006/relationships/font" Target="fonts/font4.fntdata"/><Relationship Id="rId46" Type="http://schemas.openxmlformats.org/officeDocument/2006/relationships/font" Target="fonts/font5.fntdata"/><Relationship Id="rId47" Type="http://schemas.openxmlformats.org/officeDocument/2006/relationships/font" Target="fonts/font6.fntdata"/><Relationship Id="rId48" Type="http://schemas.openxmlformats.org/officeDocument/2006/relationships/font" Target="fonts/font7.fntdata"/><Relationship Id="rId49" Type="http://schemas.openxmlformats.org/officeDocument/2006/relationships/font" Target="fonts/font8.fntdata"/><Relationship Id="rId50" Type="http://schemas.openxmlformats.org/officeDocument/2006/relationships/font" Target="fonts/font9.fntdata"/><Relationship Id="rId51" Type="http://schemas.openxmlformats.org/officeDocument/2006/relationships/font" Target="fonts/font10.fntdata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56" Type="http://schemas.openxmlformats.org/officeDocument/2006/relationships/slide" Target="slides/slide39.xml"/><Relationship Id="rId57" Type="http://schemas.openxmlformats.org/officeDocument/2006/relationships/slide" Target="slides/slide40.xml"/><Relationship Id="rId58" Type="http://schemas.openxmlformats.org/officeDocument/2006/relationships/slide" Target="slides/slide41.xml"/><Relationship Id="rId59" Type="http://schemas.openxmlformats.org/officeDocument/2006/relationships/slide" Target="slides/slide42.xml"/><Relationship Id="rId60" Type="http://schemas.openxmlformats.org/officeDocument/2006/relationships/slide" Target="slides/slide43.xml"/><Relationship Id="rId61" Type="http://schemas.openxmlformats.org/officeDocument/2006/relationships/slide" Target="slides/slide44.xml"/><Relationship Id="rId62" Type="http://schemas.openxmlformats.org/officeDocument/2006/relationships/slide" Target="slides/slide45.xml"/><Relationship Id="rId63" Type="http://schemas.openxmlformats.org/officeDocument/2006/relationships/slide" Target="slides/slide46.xml"/><Relationship Id="rId64" Type="http://schemas.openxmlformats.org/officeDocument/2006/relationships/slide" Target="slides/slide47.xml"/><Relationship Id="rId65" Type="http://schemas.openxmlformats.org/officeDocument/2006/relationships/slide" Target="slides/slide48.xml"/><Relationship Id="rId66" Type="http://schemas.openxmlformats.org/officeDocument/2006/relationships/slide" Target="slides/slide49.xml"/><Relationship Id="rId67" Type="http://schemas.openxmlformats.org/officeDocument/2006/relationships/slide" Target="slides/slide50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jpeg>
</file>

<file path=ppt/media/image11.png>
</file>

<file path=ppt/media/image12.jp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4BF43E-2F3A-4246-AB77-9148069E6744}" type="datetimeFigureOut">
              <a:rPr kumimoji="1" lang="ko-KR" altLang="en-US" smtClean="0"/>
              <a:t>2025. 3. 22.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4F739B-6476-D94B-82DE-2E6E723D1D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34849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3.wdp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microsoft.com/office/2007/relationships/hdphoto" Target="../media/hdphoto4.wdp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microsoft.com/office/2007/relationships/hdphoto" Target="../media/hdphoto4.wdp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microsoft.com/office/2007/relationships/hdphoto" Target="../media/hdphoto4.wdp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microsoft.com/office/2007/relationships/hdphoto" Target="../media/hdphoto5.wdp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microsoft.com/office/2007/relationships/hdphoto" Target="../media/hdphoto6.wdp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microsoft.com/office/2007/relationships/hdphoto" Target="../media/hdphoto7.wdp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microsoft.com/office/2007/relationships/hdphoto" Target="../media/hdphoto7.wdp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microsoft.com/office/2007/relationships/hdphoto" Target="../media/hdphoto8.wdp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microsoft.com/office/2007/relationships/hdphoto" Target="../media/hdphoto8.wdp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microsoft.com/office/2007/relationships/hdphoto" Target="../media/hdphoto8.wdp"/><Relationship Id="rId4" Type="http://schemas.openxmlformats.org/officeDocument/2006/relationships/image" Target="../media/image10.jpeg"/><Relationship Id="rId5" Type="http://schemas.openxmlformats.org/officeDocument/2006/relationships/image" Target="../media/image11.pn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3.wdp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3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A750B0-74E1-6A67-20CA-C435A4AE90D3}"/>
              </a:ext>
            </a:extLst>
          </p:cNvPr>
          <p:cNvSpPr txBox="1"/>
          <p:nvPr userDrawn="1"/>
        </p:nvSpPr>
        <p:spPr>
          <a:xfrm>
            <a:off x="3048000" y="2277933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IGNITE</a:t>
            </a:r>
            <a:endParaRPr lang="ko-KR" altLang="en-US" sz="13800" dirty="0">
              <a:solidFill>
                <a:schemeClr val="bg1"/>
              </a:solidFill>
              <a:latin typeface="Pretendard Variable ExtraBold" panose="00000500000000000000" pitchFamily="2" charset="-127"/>
              <a:ea typeface="Pretendard Variable ExtraBold" panose="000005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28778-428A-299C-68C9-C130D2227317}"/>
              </a:ext>
            </a:extLst>
          </p:cNvPr>
          <p:cNvSpPr txBox="1"/>
          <p:nvPr userDrawn="1"/>
        </p:nvSpPr>
        <p:spPr>
          <a:xfrm>
            <a:off x="3238786" y="2139531"/>
            <a:ext cx="1835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청년한신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부예배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4690268-94D6-DF59-E939-70F3E2999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7105" y="4290694"/>
            <a:ext cx="2345514" cy="341632"/>
          </a:xfrm>
        </p:spPr>
        <p:txBody>
          <a:bodyPr wrap="none">
            <a:spAutoFit/>
          </a:bodyPr>
          <a:lstStyle>
            <a:lvl1pPr algn="r">
              <a:defRPr sz="180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8903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DE2C059-519A-374C-5D11-0EC34726FE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368" b="7608"/>
          <a:stretch/>
        </p:blipFill>
        <p:spPr>
          <a:xfrm>
            <a:off x="0" y="-9526"/>
            <a:ext cx="12212500" cy="6867525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A165525-67C1-356A-7EE1-3B447E6D2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044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1D0B07C-E323-F7EE-B426-D46E11285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655"/>
          <a:stretch/>
        </p:blipFill>
        <p:spPr>
          <a:xfrm>
            <a:off x="-20805" y="1"/>
            <a:ext cx="12212805" cy="6915150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6A4FC20E-14CD-BC40-C71A-7435E1C6F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655" y="2773436"/>
            <a:ext cx="8568690" cy="1311128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kumimoji="1" lang="ko-KR" altLang="en-US" sz="7200" kern="12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5940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81AF27-AF15-71EA-E2E4-5837A4EEE6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655"/>
          <a:stretch/>
        </p:blipFill>
        <p:spPr>
          <a:xfrm>
            <a:off x="-20805" y="1"/>
            <a:ext cx="12212805" cy="6915150"/>
          </a:xfrm>
          <a:prstGeom prst="rect">
            <a:avLst/>
          </a:prstGeom>
        </p:spPr>
      </p:pic>
      <p:sp>
        <p:nvSpPr>
          <p:cNvPr id="2" name="제목 2">
            <a:extLst>
              <a:ext uri="{FF2B5EF4-FFF2-40B4-BE49-F238E27FC236}">
                <a16:creationId xmlns:a16="http://schemas.microsoft.com/office/drawing/2014/main" id="{75EE8025-049B-FA25-BCC3-35F5A874B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5786"/>
            <a:ext cx="10515600" cy="1006429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48678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81AF27-AF15-71EA-E2E4-5837A4EEE6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655"/>
          <a:stretch/>
        </p:blipFill>
        <p:spPr>
          <a:xfrm>
            <a:off x="-20805" y="1"/>
            <a:ext cx="12212805" cy="6915150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89B3E55C-84F1-2433-C1E0-8E625DA7D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97469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6914" y="4254642"/>
            <a:ext cx="1829347" cy="480131"/>
          </a:xfrm>
          <a:noFill/>
        </p:spPr>
        <p:txBody>
          <a:bodyPr wrap="none" rtlCol="0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/>
            <a:r>
              <a:rPr lang="ko-KR" altLang="en-US" sz="2800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최시령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청년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기도</a:t>
            </a:r>
          </a:p>
        </p:txBody>
      </p:sp>
    </p:spTree>
    <p:extLst>
      <p:ext uri="{BB962C8B-B14F-4D97-AF65-F5344CB8AC3E}">
        <p14:creationId xmlns:p14="http://schemas.microsoft.com/office/powerpoint/2010/main" val="21320195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82406" y="4254642"/>
            <a:ext cx="1518364" cy="480131"/>
          </a:xfrm>
          <a:noFill/>
        </p:spPr>
        <p:txBody>
          <a:bodyPr wrap="none" rtlCol="0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이현 청년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봉헌</a:t>
            </a:r>
          </a:p>
        </p:txBody>
      </p:sp>
    </p:spTree>
    <p:extLst>
      <p:ext uri="{BB962C8B-B14F-4D97-AF65-F5344CB8AC3E}">
        <p14:creationId xmlns:p14="http://schemas.microsoft.com/office/powerpoint/2010/main" val="371799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6914" y="4254642"/>
            <a:ext cx="1829347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노진수 목사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광고</a:t>
            </a:r>
          </a:p>
        </p:txBody>
      </p:sp>
    </p:spTree>
    <p:extLst>
      <p:ext uri="{BB962C8B-B14F-4D97-AF65-F5344CB8AC3E}">
        <p14:creationId xmlns:p14="http://schemas.microsoft.com/office/powerpoint/2010/main" val="8904326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EDE1E00-4DAF-A85F-BE2A-61A1ED02C14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461"/>
          <a:stretch/>
        </p:blipFill>
        <p:spPr>
          <a:xfrm>
            <a:off x="0" y="-129746"/>
            <a:ext cx="12201525" cy="6987746"/>
          </a:xfrm>
          <a:prstGeom prst="rect">
            <a:avLst/>
          </a:prstGeom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73A8F1-5310-CD48-E6A8-C48A5218C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2532063"/>
            <a:ext cx="10515600" cy="646331"/>
          </a:xfr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00000"/>
              </a:lnSpc>
              <a:buNone/>
              <a:def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defRPr>
            </a:lvl1pPr>
          </a:lstStyle>
          <a:p>
            <a:pPr marL="571500" lvl="0" indent="-571500"/>
            <a:endParaRPr kumimoji="1"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AB818CA-A027-1C53-7EBA-44AC19691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05555"/>
            <a:ext cx="10515600" cy="1006429"/>
          </a:xfrm>
        </p:spPr>
        <p:txBody>
          <a:bodyPr>
            <a:spAutoFit/>
          </a:bodyPr>
          <a:lstStyle>
            <a:lvl1pPr>
              <a:defRPr sz="6600" b="1">
                <a:solidFill>
                  <a:srgbClr val="FD7139"/>
                </a:solidFill>
                <a:latin typeface="KCC-eunyoung" panose="02000506020000020004" pitchFamily="2" charset="-127"/>
                <a:ea typeface="KCC-eunyoung" panose="02000506020000020004" pitchFamily="2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61013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1279" y="4254642"/>
            <a:ext cx="2720617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출애굽기 </a:t>
            </a:r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20:8-11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말씀</a:t>
            </a:r>
          </a:p>
        </p:txBody>
      </p:sp>
    </p:spTree>
    <p:extLst>
      <p:ext uri="{BB962C8B-B14F-4D97-AF65-F5344CB8AC3E}">
        <p14:creationId xmlns:p14="http://schemas.microsoft.com/office/powerpoint/2010/main" val="33890612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7B0AA823-AE92-FBA2-D855-B703279766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34"/>
          <a:stretch/>
        </p:blipFill>
        <p:spPr>
          <a:xfrm>
            <a:off x="0" y="1"/>
            <a:ext cx="12192000" cy="691134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87B610-C8D1-7C2A-5A03-C9A191A06E72}"/>
              </a:ext>
            </a:extLst>
          </p:cNvPr>
          <p:cNvSpPr/>
          <p:nvPr userDrawn="1"/>
        </p:nvSpPr>
        <p:spPr>
          <a:xfrm>
            <a:off x="876300" y="1770927"/>
            <a:ext cx="10490039" cy="4325073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8AA923E-C28E-E0B8-C1BF-F085B9522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7791"/>
            <a:ext cx="4809330" cy="840230"/>
          </a:xfrm>
          <a:ln cap="flat">
            <a:noFill/>
            <a:round/>
          </a:ln>
        </p:spPr>
        <p:txBody>
          <a:bodyPr wrap="none">
            <a:spAutoFit/>
          </a:bodyPr>
          <a:lstStyle>
            <a:lvl1pPr>
              <a:defRPr sz="5400" b="1">
                <a:latin typeface="KCC-eunyoung" panose="02000506020000020004" pitchFamily="2" charset="-127"/>
                <a:ea typeface="KCC-eunyoung" panose="02000506020000020004" pitchFamily="2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65A05B7A-6AA4-A638-1C85-7A8754B8DF80}"/>
              </a:ext>
            </a:extLst>
          </p:cNvPr>
          <p:cNvCxnSpPr>
            <a:cxnSpLocks/>
          </p:cNvCxnSpPr>
          <p:nvPr userDrawn="1"/>
        </p:nvCxnSpPr>
        <p:spPr>
          <a:xfrm>
            <a:off x="876300" y="1448021"/>
            <a:ext cx="10471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3932D8-1F66-1025-2E58-0A24A0C145B2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263570" y="2055811"/>
            <a:ext cx="8198064" cy="677108"/>
          </a:xfr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00000"/>
              </a:lnSpc>
              <a:buNone/>
              <a:defRPr lang="ko-KR" altLang="en-US" sz="3800" b="1" dirty="0" smtClean="0">
                <a:solidFill>
                  <a:schemeClr val="tx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  <a:cs typeface="Pretendard ExtraBold" panose="02000903000000020004" pitchFamily="2" charset="-127"/>
              </a:defRPr>
            </a:lvl1pPr>
          </a:lstStyle>
          <a:p>
            <a:pPr marL="571500" lvl="0" indent="-571500"/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36854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2D0557E-6FE3-D38D-0AA3-1553A4827C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538"/>
          <a:stretch/>
        </p:blipFill>
        <p:spPr>
          <a:xfrm>
            <a:off x="0" y="0"/>
            <a:ext cx="12230100" cy="6886575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2946B281-E1D3-E981-05B8-DD76257A9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655" y="2773436"/>
            <a:ext cx="8568690" cy="1311128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kumimoji="1" lang="ko-KR" altLang="en-US" sz="7200" kern="12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0479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82406" y="4254642"/>
            <a:ext cx="1518364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설교 제목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설교</a:t>
            </a:r>
          </a:p>
        </p:txBody>
      </p:sp>
    </p:spTree>
    <p:extLst>
      <p:ext uri="{BB962C8B-B14F-4D97-AF65-F5344CB8AC3E}">
        <p14:creationId xmlns:p14="http://schemas.microsoft.com/office/powerpoint/2010/main" val="37366054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6539" y="4254642"/>
            <a:ext cx="2230098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결단 찬양 제목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찬양</a:t>
            </a:r>
          </a:p>
        </p:txBody>
      </p:sp>
    </p:spTree>
    <p:extLst>
      <p:ext uri="{BB962C8B-B14F-4D97-AF65-F5344CB8AC3E}">
        <p14:creationId xmlns:p14="http://schemas.microsoft.com/office/powerpoint/2010/main" val="7971401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0536AF9-1705-2AF6-2E74-A3A9209957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51" b="5725"/>
          <a:stretch/>
        </p:blipFill>
        <p:spPr>
          <a:xfrm>
            <a:off x="0" y="-9524"/>
            <a:ext cx="12230100" cy="692848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6D7793D-72F0-82BC-BA9F-5A0B83784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350" y="2925786"/>
            <a:ext cx="8877300" cy="1006429"/>
          </a:xfrm>
          <a:noFill/>
        </p:spPr>
        <p:txBody>
          <a:bodyPr wrap="square" rtlCol="0" anchor="ctr">
            <a:spAutoFit/>
          </a:bodyPr>
          <a:lstStyle>
            <a:lvl1pPr>
              <a:lnSpc>
                <a:spcPct val="100000"/>
              </a:lnSpc>
              <a:def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pPr marL="0" lvl="0" algn="ctr">
              <a:lnSpc>
                <a:spcPct val="120000"/>
              </a:lnSpc>
            </a:pPr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482473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0536AF9-1705-2AF6-2E74-A3A9209957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51" b="5725"/>
          <a:stretch/>
        </p:blipFill>
        <p:spPr>
          <a:xfrm>
            <a:off x="0" y="-9524"/>
            <a:ext cx="12230100" cy="6928484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3BCB4A16-FD0A-EDD4-2F98-745B188F3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355435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09E3917-05CF-1297-5B12-D98788408D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70AC25-2C68-CFA2-E9D7-BF19C787B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6914" y="4254642"/>
            <a:ext cx="1829347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def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노진수 목사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8ACA5-CDBC-C3F0-F72E-EB063270454C}"/>
              </a:ext>
            </a:extLst>
          </p:cNvPr>
          <p:cNvSpPr txBox="1"/>
          <p:nvPr userDrawn="1"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축도</a:t>
            </a:r>
          </a:p>
        </p:txBody>
      </p:sp>
    </p:spTree>
    <p:extLst>
      <p:ext uri="{BB962C8B-B14F-4D97-AF65-F5344CB8AC3E}">
        <p14:creationId xmlns:p14="http://schemas.microsoft.com/office/powerpoint/2010/main" val="19407673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D94836-049F-7FB9-396F-546A5D71FE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6" name="자유형 5">
            <a:extLst>
              <a:ext uri="{FF2B5EF4-FFF2-40B4-BE49-F238E27FC236}">
                <a16:creationId xmlns:a16="http://schemas.microsoft.com/office/drawing/2014/main" id="{EA37BA1C-ACA8-FE38-2F4C-EBEC4DDF7C75}"/>
              </a:ext>
            </a:extLst>
          </p:cNvPr>
          <p:cNvSpPr/>
          <p:nvPr userDrawn="1"/>
        </p:nvSpPr>
        <p:spPr>
          <a:xfrm>
            <a:off x="3508348" y="3123960"/>
            <a:ext cx="2362161" cy="1295400"/>
          </a:xfrm>
          <a:custGeom>
            <a:avLst/>
            <a:gdLst>
              <a:gd name="connsiteX0" fmla="*/ 476211 w 2828695"/>
              <a:gd name="connsiteY0" fmla="*/ 1136766 h 1451091"/>
              <a:gd name="connsiteX1" fmla="*/ 523836 w 2828695"/>
              <a:gd name="connsiteY1" fmla="*/ 1155816 h 1451091"/>
              <a:gd name="connsiteX2" fmla="*/ 2695536 w 2828695"/>
              <a:gd name="connsiteY2" fmla="*/ 1317741 h 1451091"/>
              <a:gd name="connsiteX3" fmla="*/ 2324061 w 2828695"/>
              <a:gd name="connsiteY3" fmla="*/ 31866 h 1451091"/>
              <a:gd name="connsiteX4" fmla="*/ 123786 w 2828695"/>
              <a:gd name="connsiteY4" fmla="*/ 479541 h 1451091"/>
              <a:gd name="connsiteX5" fmla="*/ 1476336 w 2828695"/>
              <a:gd name="connsiteY5" fmla="*/ 1451091 h 145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28695" h="1451091">
                <a:moveTo>
                  <a:pt x="476211" y="1136766"/>
                </a:moveTo>
                <a:cubicBezTo>
                  <a:pt x="315080" y="1131210"/>
                  <a:pt x="523836" y="1155816"/>
                  <a:pt x="523836" y="1155816"/>
                </a:cubicBezTo>
                <a:cubicBezTo>
                  <a:pt x="893723" y="1185978"/>
                  <a:pt x="2395498" y="1505066"/>
                  <a:pt x="2695536" y="1317741"/>
                </a:cubicBezTo>
                <a:cubicBezTo>
                  <a:pt x="2995574" y="1130416"/>
                  <a:pt x="2752686" y="171566"/>
                  <a:pt x="2324061" y="31866"/>
                </a:cubicBezTo>
                <a:cubicBezTo>
                  <a:pt x="1895436" y="-107834"/>
                  <a:pt x="265073" y="243003"/>
                  <a:pt x="123786" y="479541"/>
                </a:cubicBezTo>
                <a:cubicBezTo>
                  <a:pt x="-17502" y="716078"/>
                  <a:pt x="-374689" y="549391"/>
                  <a:pt x="1476336" y="1451091"/>
                </a:cubicBezTo>
              </a:path>
            </a:pathLst>
          </a:custGeom>
          <a:noFill/>
          <a:ln w="34925" cap="rnd">
            <a:solidFill>
              <a:srgbClr val="FD7139">
                <a:alpha val="8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7C6EDE-D5AF-B2C9-5224-F7C2A522F208}"/>
              </a:ext>
            </a:extLst>
          </p:cNvPr>
          <p:cNvSpPr txBox="1"/>
          <p:nvPr userDrawn="1"/>
        </p:nvSpPr>
        <p:spPr>
          <a:xfrm>
            <a:off x="3144795" y="2001837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</p:spTree>
    <p:extLst>
      <p:ext uri="{BB962C8B-B14F-4D97-AF65-F5344CB8AC3E}">
        <p14:creationId xmlns:p14="http://schemas.microsoft.com/office/powerpoint/2010/main" val="33482597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D94836-049F-7FB9-396F-546A5D71FE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2" name="자유형 1">
            <a:extLst>
              <a:ext uri="{FF2B5EF4-FFF2-40B4-BE49-F238E27FC236}">
                <a16:creationId xmlns:a16="http://schemas.microsoft.com/office/drawing/2014/main" id="{B2A31944-4AB5-30B6-28C0-6EF4DC0FC15C}"/>
              </a:ext>
            </a:extLst>
          </p:cNvPr>
          <p:cNvSpPr/>
          <p:nvPr userDrawn="1"/>
        </p:nvSpPr>
        <p:spPr>
          <a:xfrm rot="10800000">
            <a:off x="3872840" y="4322232"/>
            <a:ext cx="2123673" cy="45719"/>
          </a:xfrm>
          <a:custGeom>
            <a:avLst/>
            <a:gdLst>
              <a:gd name="connsiteX0" fmla="*/ 0 w 4759569"/>
              <a:gd name="connsiteY0" fmla="*/ 418201 h 418201"/>
              <a:gd name="connsiteX1" fmla="*/ 4759569 w 4759569"/>
              <a:gd name="connsiteY1" fmla="*/ 316601 h 41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9569" h="418201">
                <a:moveTo>
                  <a:pt x="0" y="418201"/>
                </a:moveTo>
                <a:cubicBezTo>
                  <a:pt x="1630810" y="74324"/>
                  <a:pt x="3261620" y="-269553"/>
                  <a:pt x="4759569" y="316601"/>
                </a:cubicBezTo>
              </a:path>
            </a:pathLst>
          </a:custGeom>
          <a:noFill/>
          <a:ln w="19050">
            <a:solidFill>
              <a:srgbClr val="FD7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>
            <a:extLst>
              <a:ext uri="{FF2B5EF4-FFF2-40B4-BE49-F238E27FC236}">
                <a16:creationId xmlns:a16="http://schemas.microsoft.com/office/drawing/2014/main" id="{D31A0CDD-2F9F-4680-2EFB-E43221BE6D79}"/>
              </a:ext>
            </a:extLst>
          </p:cNvPr>
          <p:cNvSpPr/>
          <p:nvPr userDrawn="1"/>
        </p:nvSpPr>
        <p:spPr>
          <a:xfrm rot="10800000">
            <a:off x="3859321" y="4411947"/>
            <a:ext cx="2123673" cy="45719"/>
          </a:xfrm>
          <a:custGeom>
            <a:avLst/>
            <a:gdLst>
              <a:gd name="connsiteX0" fmla="*/ 0 w 4759569"/>
              <a:gd name="connsiteY0" fmla="*/ 418201 h 418201"/>
              <a:gd name="connsiteX1" fmla="*/ 4759569 w 4759569"/>
              <a:gd name="connsiteY1" fmla="*/ 316601 h 41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9569" h="418201">
                <a:moveTo>
                  <a:pt x="0" y="418201"/>
                </a:moveTo>
                <a:cubicBezTo>
                  <a:pt x="1630810" y="74324"/>
                  <a:pt x="3261620" y="-269553"/>
                  <a:pt x="4759569" y="316601"/>
                </a:cubicBezTo>
              </a:path>
            </a:pathLst>
          </a:custGeom>
          <a:noFill/>
          <a:ln w="19050">
            <a:solidFill>
              <a:srgbClr val="FD7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포인트가 5개인 별 15">
            <a:extLst>
              <a:ext uri="{FF2B5EF4-FFF2-40B4-BE49-F238E27FC236}">
                <a16:creationId xmlns:a16="http://schemas.microsoft.com/office/drawing/2014/main" id="{A63607CC-190B-E05C-70C5-9A838EE17D25}"/>
              </a:ext>
            </a:extLst>
          </p:cNvPr>
          <p:cNvSpPr/>
          <p:nvPr userDrawn="1"/>
        </p:nvSpPr>
        <p:spPr>
          <a:xfrm>
            <a:off x="8458351" y="2924871"/>
            <a:ext cx="363731" cy="363731"/>
          </a:xfrm>
          <a:prstGeom prst="star5">
            <a:avLst/>
          </a:prstGeom>
          <a:solidFill>
            <a:srgbClr val="FD71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0CA6F7-45EB-2EEB-5D7D-383BA1D0F459}"/>
              </a:ext>
            </a:extLst>
          </p:cNvPr>
          <p:cNvSpPr txBox="1"/>
          <p:nvPr userDrawn="1"/>
        </p:nvSpPr>
        <p:spPr>
          <a:xfrm>
            <a:off x="3144795" y="2001837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</p:spTree>
    <p:extLst>
      <p:ext uri="{BB962C8B-B14F-4D97-AF65-F5344CB8AC3E}">
        <p14:creationId xmlns:p14="http://schemas.microsoft.com/office/powerpoint/2010/main" val="10821146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D94836-049F-7FB9-396F-546A5D71FE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34498-8A53-D943-2840-2393A251D8D1}"/>
              </a:ext>
            </a:extLst>
          </p:cNvPr>
          <p:cNvSpPr txBox="1"/>
          <p:nvPr userDrawn="1"/>
        </p:nvSpPr>
        <p:spPr>
          <a:xfrm>
            <a:off x="5230093" y="2014138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569E419-FA52-7929-B646-38F0E44D31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084" y="2014138"/>
            <a:ext cx="3238351" cy="361433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F032E30-63F4-F835-826B-A1E3E20602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406" r="50553"/>
          <a:stretch/>
        </p:blipFill>
        <p:spPr>
          <a:xfrm rot="290552">
            <a:off x="2072265" y="1519571"/>
            <a:ext cx="2159986" cy="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321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7730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730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2D0557E-6FE3-D38D-0AA3-1553A4827C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538"/>
          <a:stretch/>
        </p:blipFill>
        <p:spPr>
          <a:xfrm>
            <a:off x="0" y="0"/>
            <a:ext cx="12230100" cy="6886575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274334A8-DF1B-9AA0-44A9-B303E41D8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5786"/>
            <a:ext cx="10515600" cy="1006429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35559104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5406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4802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1172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3248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83850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7116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9684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544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1101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77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2D0557E-6FE3-D38D-0AA3-1553A4827C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538"/>
          <a:stretch/>
        </p:blipFill>
        <p:spPr>
          <a:xfrm>
            <a:off x="0" y="0"/>
            <a:ext cx="12230100" cy="6886575"/>
          </a:xfrm>
          <a:prstGeom prst="rect">
            <a:avLst/>
          </a:prstGeom>
        </p:spPr>
      </p:pic>
      <p:sp>
        <p:nvSpPr>
          <p:cNvPr id="5" name="제목 2">
            <a:extLst>
              <a:ext uri="{FF2B5EF4-FFF2-40B4-BE49-F238E27FC236}">
                <a16:creationId xmlns:a16="http://schemas.microsoft.com/office/drawing/2014/main" id="{70B71226-5952-65FB-B585-A5FA33EE4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835574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92166B-803C-4975-96A1-D5A5B338BA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7" t="7914" r="77" b="-113"/>
          <a:stretch/>
        </p:blipFill>
        <p:spPr>
          <a:xfrm>
            <a:off x="-19050" y="-38101"/>
            <a:ext cx="12287250" cy="7439025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AF6AFEFD-C095-FE68-0EBE-8E7933AC6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655" y="2773436"/>
            <a:ext cx="8568690" cy="1311128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kumimoji="1" lang="ko-KR" altLang="en-US" sz="7200" kern="12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7211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12AE3A-E4FC-0714-899A-DD8DCD0E57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7" t="7914" r="77" b="-113"/>
          <a:stretch/>
        </p:blipFill>
        <p:spPr>
          <a:xfrm>
            <a:off x="-19050" y="-38101"/>
            <a:ext cx="12287250" cy="7439025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4B53BE04-4570-F7E6-B0F7-727219646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5786"/>
            <a:ext cx="10515600" cy="1006429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06311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12AE3A-E4FC-0714-899A-DD8DCD0E57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7" t="7914" r="77" b="-113"/>
          <a:stretch/>
        </p:blipFill>
        <p:spPr>
          <a:xfrm>
            <a:off x="-19050" y="-38101"/>
            <a:ext cx="12287250" cy="7439025"/>
          </a:xfrm>
          <a:prstGeom prst="rect">
            <a:avLst/>
          </a:prstGeom>
        </p:spPr>
      </p:pic>
      <p:sp>
        <p:nvSpPr>
          <p:cNvPr id="4" name="제목 2">
            <a:extLst>
              <a:ext uri="{FF2B5EF4-FFF2-40B4-BE49-F238E27FC236}">
                <a16:creationId xmlns:a16="http://schemas.microsoft.com/office/drawing/2014/main" id="{4A30BB26-3BBA-52FB-7253-912C85240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 anchor="t"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87812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E26CF8F-5EEB-A14A-3002-17CB64AF88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368" b="7608"/>
          <a:stretch/>
        </p:blipFill>
        <p:spPr>
          <a:xfrm>
            <a:off x="0" y="-9526"/>
            <a:ext cx="12212500" cy="6867525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F9E573DA-A081-CB29-3B0B-80D0357C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655" y="2773436"/>
            <a:ext cx="8568690" cy="1311128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kumimoji="1" lang="ko-KR" altLang="en-US" sz="7200" kern="12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  <a:cs typeface="+mn-cs"/>
              </a:defRPr>
            </a:lvl1pPr>
          </a:lstStyle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9849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DE2C059-519A-374C-5D11-0EC34726FE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368" b="7608"/>
          <a:stretch/>
        </p:blipFill>
        <p:spPr>
          <a:xfrm>
            <a:off x="0" y="-9526"/>
            <a:ext cx="12212500" cy="6867525"/>
          </a:xfrm>
          <a:prstGeom prst="rect">
            <a:avLst/>
          </a:prstGeom>
        </p:spPr>
      </p:pic>
      <p:sp>
        <p:nvSpPr>
          <p:cNvPr id="2" name="제목 2">
            <a:extLst>
              <a:ext uri="{FF2B5EF4-FFF2-40B4-BE49-F238E27FC236}">
                <a16:creationId xmlns:a16="http://schemas.microsoft.com/office/drawing/2014/main" id="{79D61933-EA26-C2D7-1E32-B8671C9F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5786"/>
            <a:ext cx="10515600" cy="1006429"/>
          </a:xfrm>
        </p:spPr>
        <p:txBody>
          <a:bodyPr>
            <a:spAutoFit/>
          </a:bodyPr>
          <a:lstStyle>
            <a:lvl1pPr algn="ctr">
              <a:lnSpc>
                <a:spcPct val="120000"/>
              </a:lnSpc>
              <a:defRPr sz="5400" b="1">
                <a:solidFill>
                  <a:schemeClr val="bg1"/>
                </a:solidFill>
                <a:latin typeface="GyeonggiBatangOTF Regular" panose="02020503020101020101" pitchFamily="18" charset="-127"/>
                <a:ea typeface="GyeonggiBatangOTF Regular" panose="02020503020101020101" pitchFamily="18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275703123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9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39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D813A3C-916A-7B19-96A7-793412AD3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3D9CEB-9233-194C-64CC-11E9964B0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B98212-4323-9416-7EF0-DA20A8DB0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48F39D-127D-6049-8084-23F1FA917D7A}" type="datetimeFigureOut">
              <a:rPr kumimoji="1" lang="ko-KR" altLang="en-US" smtClean="0"/>
              <a:t>2025. 3. 22.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9E8670-9EB5-7C5B-1880-475F8AF5F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9AEB69-7668-5AA3-5880-E6C31051FB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CCDF5E-6365-EE42-9AB1-237D2A4AF98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7000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5" r:id="rId2"/>
    <p:sldLayoutId id="2147483676" r:id="rId3"/>
    <p:sldLayoutId id="2147483691" r:id="rId4"/>
    <p:sldLayoutId id="2147483677" r:id="rId5"/>
    <p:sldLayoutId id="2147483678" r:id="rId6"/>
    <p:sldLayoutId id="2147483692" r:id="rId7"/>
    <p:sldLayoutId id="2147483679" r:id="rId8"/>
    <p:sldLayoutId id="2147483680" r:id="rId9"/>
    <p:sldLayoutId id="2147483693" r:id="rId10"/>
    <p:sldLayoutId id="2147483681" r:id="rId11"/>
    <p:sldLayoutId id="2147483682" r:id="rId12"/>
    <p:sldLayoutId id="2147483694" r:id="rId13"/>
    <p:sldLayoutId id="2147483672" r:id="rId14"/>
    <p:sldLayoutId id="2147483673" r:id="rId15"/>
    <p:sldLayoutId id="2147483674" r:id="rId16"/>
    <p:sldLayoutId id="2147483663" r:id="rId17"/>
    <p:sldLayoutId id="2147483683" r:id="rId18"/>
    <p:sldLayoutId id="2147483664" r:id="rId19"/>
    <p:sldLayoutId id="2147483684" r:id="rId20"/>
    <p:sldLayoutId id="2147483685" r:id="rId21"/>
    <p:sldLayoutId id="2147483686" r:id="rId22"/>
    <p:sldLayoutId id="2147483695" r:id="rId23"/>
    <p:sldLayoutId id="2147483687" r:id="rId24"/>
    <p:sldLayoutId id="2147483688" r:id="rId25"/>
    <p:sldLayoutId id="2147483689" r:id="rId26"/>
    <p:sldLayoutId id="2147483690" r:id="rId27"/>
    <p:sldLayoutId id="2147483696" r:id="rId2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00EEF-B5E0-4B47-B539-48DCC8EE1C5A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23F41-DD94-48B2-AE8C-6A4736D8D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1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.jpe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2.jp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2.jp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7.png"/><Relationship Id="rId3" Type="http://schemas.microsoft.com/office/2007/relationships/hdphoto" Target="../media/hdphoto6.wdp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6.png"/><Relationship Id="rId3" Type="http://schemas.microsoft.com/office/2007/relationships/hdphoto" Target="../media/hdphoto5.wdp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.jpeg"/><Relationship Id="rId3" Type="http://schemas.openxmlformats.org/officeDocument/2006/relationships/image" Target="../media/image9.png"/><Relationship Id="rId4" Type="http://schemas.microsoft.com/office/2007/relationships/hdphoto" Target="../media/hdphoto8.wdp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png"/><Relationship Id="rId3" Type="http://schemas.microsoft.com/office/2007/relationships/hdphoto" Target="../media/hdphoto8.wdp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9.png"/><Relationship Id="rId3" Type="http://schemas.microsoft.com/office/2007/relationships/hdphoto" Target="../media/hdphoto8.wdp"/><Relationship Id="rId4" Type="http://schemas.openxmlformats.org/officeDocument/2006/relationships/image" Target="../media/image10.jpeg"/><Relationship Id="rId5" Type="http://schemas.openxmlformats.org/officeDocument/2006/relationships/image" Target="../media/image11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7.png"/><Relationship Id="rId3" Type="http://schemas.microsoft.com/office/2007/relationships/hdphoto" Target="../media/hdphoto6.wdp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.jpe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3.jpe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3.jpe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3.jpe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3.jpe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3.jpe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3.jpe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.jpe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7.png"/><Relationship Id="rId3" Type="http://schemas.microsoft.com/office/2007/relationships/hdphoto" Target="../media/hdphoto6.wdp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.jpeg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60BCC4-D207-7143-FF15-8BE79A69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2025년 06월 29일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5696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95E842-E39A-467A-6013-7A320E117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138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E8590-3C42-AB2A-FFE5-44E867628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9604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A9317F-DDEF-FF72-EDF5-FCA95E94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5521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4045C3-7EBC-0CA2-08D0-24D7134E7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8710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기도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3589" y="4233098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PRAY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2629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0D6D10-047E-93E6-FF74-2CA34A903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김기도 목사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3602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D89E3-F148-C419-C4F0-47F8B00A1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박봉헌 장로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1115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785721"/>
            <a:ext cx="1213309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나의 생명을 드리니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 영광 위하여 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 err="1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사용하옵소서</a:t>
            </a:r>
            <a:endParaRPr lang="ko-KR" altLang="en-US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8318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785721"/>
            <a:ext cx="1213309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내가 사는 날 동안에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주를 찬양하며 기쁨의 제물 되리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나를 받아주소서</a:t>
            </a:r>
          </a:p>
        </p:txBody>
      </p:sp>
    </p:spTree>
    <p:extLst>
      <p:ext uri="{BB962C8B-B14F-4D97-AF65-F5344CB8AC3E}">
        <p14:creationId xmlns:p14="http://schemas.microsoft.com/office/powerpoint/2010/main" val="2736155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1B870E-2C86-89F4-4442-87DFAD503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최광고 집사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314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34"/>
          <a:stretch/>
        </p:blipFill>
        <p:spPr>
          <a:xfrm>
            <a:off x="0" y="1"/>
            <a:ext cx="12192000" cy="6911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926551" y="569277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사도신경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876300" y="1492607"/>
            <a:ext cx="2628900" cy="0"/>
          </a:xfrm>
          <a:prstGeom prst="line">
            <a:avLst/>
          </a:prstGeom>
          <a:ln w="12700">
            <a:solidFill>
              <a:srgbClr val="774C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76300" y="2061883"/>
            <a:ext cx="10664911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전능하사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천지를 만드신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하나님 아버지를 내가 믿사오며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그 외아들 우리 주 예수 그리스도를 </a:t>
            </a: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믿사오니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이는 성령으로 </a:t>
            </a: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잉태하사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동정녀 마리아에게 나시고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본디오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</a:t>
            </a:r>
            <a:r>
              <a:rPr lang="ko-KR" altLang="en-US" sz="3000" dirty="0" err="1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빌라도에게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고난을 받으사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십자가에 못 박혀 죽으시고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38378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461"/>
          <a:stretch/>
        </p:blipFill>
        <p:spPr>
          <a:xfrm>
            <a:off x="0" y="-129746"/>
            <a:ext cx="12201525" cy="698774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486672" y="1225080"/>
            <a:ext cx="922818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4</a:t>
            </a:r>
            <a:r>
              <a:rPr lang="ko-KR" altLang="en-US" sz="9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부 예배</a:t>
            </a:r>
            <a:r>
              <a:rPr lang="ko-KR" altLang="en-US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에 나오신</a:t>
            </a:r>
            <a:endParaRPr lang="en-US" altLang="ko-KR" sz="8000" b="1" dirty="0">
              <a:solidFill>
                <a:srgbClr val="404040"/>
              </a:solidFill>
              <a:latin typeface="KCC-은영체" panose="02000506020000020004" pitchFamily="2" charset="-127"/>
              <a:ea typeface="KCC-은영체" panose="02000506020000020004" pitchFamily="2" charset="-127"/>
            </a:endParaRPr>
          </a:p>
          <a:p>
            <a:pPr algn="ctr"/>
            <a:r>
              <a:rPr lang="ko-KR" altLang="en-US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모든 분들을 진심으로</a:t>
            </a:r>
            <a:endParaRPr lang="en-US" altLang="ko-KR" sz="8000" b="1" dirty="0">
              <a:solidFill>
                <a:srgbClr val="404040"/>
              </a:solidFill>
              <a:latin typeface="KCC-은영체" panose="02000506020000020004" pitchFamily="2" charset="-127"/>
              <a:ea typeface="KCC-은영체" panose="02000506020000020004" pitchFamily="2" charset="-127"/>
            </a:endParaRPr>
          </a:p>
          <a:p>
            <a:pPr algn="ctr"/>
            <a:r>
              <a:rPr lang="ko-KR" altLang="en-US" sz="9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환영</a:t>
            </a:r>
            <a:r>
              <a:rPr lang="ko-KR" altLang="en-US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하고</a:t>
            </a:r>
            <a:r>
              <a:rPr lang="ko-KR" altLang="en-US" sz="80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 </a:t>
            </a:r>
            <a:r>
              <a:rPr lang="ko-KR" altLang="en-US" sz="9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축복</a:t>
            </a:r>
            <a:r>
              <a:rPr lang="ko-KR" altLang="en-US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합니다</a:t>
            </a:r>
            <a:r>
              <a:rPr lang="en-US" altLang="ko-KR" sz="8000" b="1" dirty="0">
                <a:solidFill>
                  <a:srgbClr val="404040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!</a:t>
            </a:r>
            <a:endParaRPr lang="en-US" altLang="ko-KR" sz="8000" b="1" dirty="0">
              <a:solidFill>
                <a:srgbClr val="FD7139"/>
              </a:solidFill>
              <a:latin typeface="KCC-은영체" panose="02000506020000020004" pitchFamily="2" charset="-127"/>
              <a:ea typeface="KCC-은영체" panose="0200050602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854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7AA23FA-D7E8-1232-DBB3-931343958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2532063"/>
            <a:ext cx="10515600" cy="646331"/>
          </a:xfrm>
        </p:spPr>
        <p:txBody>
          <a:bodyPr>
            <a:spAutoFit/>
          </a:bodyPr>
          <a:lstStyle/>
          <a:p>
            <a:pPr algn="l">
              <a:lnSpc>
                <a:spcPct val="100000"/>
              </a:lnSpc>
            </a:pPr>
            <a:r>
              <a:t>예배 후 1층 식당에서 준비됩니다.</a:t>
            </a:r>
            <a:endParaRPr kumimoji="1"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7C458C13-F17C-17F1-0D33-AE6B83F7D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l"/>
            <a:r>
              <a:t>주일 점심 식사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3616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74411-31B0-1B88-04EA-3BFDE70A2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요한복음 1:1-1:5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15833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907812-BAF4-6612-AC86-2A9FEEAD8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l"/>
            <a:r>
              <a:t>요한복음 1:1</a:t>
            </a:r>
            <a:endParaRPr kumimoji="1"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0BBB77-E0FA-ACE8-062C-ECCE916B76B2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>
            <a:spAutoFit/>
          </a:bodyPr>
          <a:lstStyle/>
          <a:p>
            <a:pPr algn="l"/>
            <a:r>
              <a:t>태초에 말씀이 계시니라 이 말씀이 하나님과 함께 계셨으니 이 말씀은 곧 하나님이시니라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999912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2960D5-9BAB-A6E8-B7D4-E321986EB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하나님의 사랑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47022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봉헌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3589" y="4233098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최시령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청년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25" name="자유형 24"/>
          <p:cNvSpPr/>
          <p:nvPr/>
        </p:nvSpPr>
        <p:spPr>
          <a:xfrm>
            <a:off x="3508348" y="3123960"/>
            <a:ext cx="2362161" cy="1295400"/>
          </a:xfrm>
          <a:custGeom>
            <a:avLst/>
            <a:gdLst>
              <a:gd name="connsiteX0" fmla="*/ 476211 w 2828695"/>
              <a:gd name="connsiteY0" fmla="*/ 1136766 h 1451091"/>
              <a:gd name="connsiteX1" fmla="*/ 523836 w 2828695"/>
              <a:gd name="connsiteY1" fmla="*/ 1155816 h 1451091"/>
              <a:gd name="connsiteX2" fmla="*/ 2695536 w 2828695"/>
              <a:gd name="connsiteY2" fmla="*/ 1317741 h 1451091"/>
              <a:gd name="connsiteX3" fmla="*/ 2324061 w 2828695"/>
              <a:gd name="connsiteY3" fmla="*/ 31866 h 1451091"/>
              <a:gd name="connsiteX4" fmla="*/ 123786 w 2828695"/>
              <a:gd name="connsiteY4" fmla="*/ 479541 h 1451091"/>
              <a:gd name="connsiteX5" fmla="*/ 1476336 w 2828695"/>
              <a:gd name="connsiteY5" fmla="*/ 1451091 h 145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28695" h="1451091">
                <a:moveTo>
                  <a:pt x="476211" y="1136766"/>
                </a:moveTo>
                <a:cubicBezTo>
                  <a:pt x="315080" y="1131210"/>
                  <a:pt x="523836" y="1155816"/>
                  <a:pt x="523836" y="1155816"/>
                </a:cubicBezTo>
                <a:cubicBezTo>
                  <a:pt x="893723" y="1185978"/>
                  <a:pt x="2395498" y="1505066"/>
                  <a:pt x="2695536" y="1317741"/>
                </a:cubicBezTo>
                <a:cubicBezTo>
                  <a:pt x="2995574" y="1130416"/>
                  <a:pt x="2752686" y="171566"/>
                  <a:pt x="2324061" y="31866"/>
                </a:cubicBezTo>
                <a:cubicBezTo>
                  <a:pt x="1895436" y="-107834"/>
                  <a:pt x="265073" y="243003"/>
                  <a:pt x="123786" y="479541"/>
                </a:cubicBezTo>
                <a:cubicBezTo>
                  <a:pt x="-17502" y="716078"/>
                  <a:pt x="-374689" y="549391"/>
                  <a:pt x="1476336" y="1451091"/>
                </a:cubicBezTo>
              </a:path>
            </a:pathLst>
          </a:custGeom>
          <a:noFill/>
          <a:ln w="34925" cap="rnd">
            <a:solidFill>
              <a:srgbClr val="FD7139">
                <a:alpha val="8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144795" y="2001837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</p:spTree>
    <p:extLst>
      <p:ext uri="{BB962C8B-B14F-4D97-AF65-F5344CB8AC3E}">
        <p14:creationId xmlns:p14="http://schemas.microsoft.com/office/powerpoint/2010/main" val="3848368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15" name="자유형 14"/>
          <p:cNvSpPr/>
          <p:nvPr/>
        </p:nvSpPr>
        <p:spPr>
          <a:xfrm rot="10800000">
            <a:off x="3872840" y="4322232"/>
            <a:ext cx="2123673" cy="45719"/>
          </a:xfrm>
          <a:custGeom>
            <a:avLst/>
            <a:gdLst>
              <a:gd name="connsiteX0" fmla="*/ 0 w 4759569"/>
              <a:gd name="connsiteY0" fmla="*/ 418201 h 418201"/>
              <a:gd name="connsiteX1" fmla="*/ 4759569 w 4759569"/>
              <a:gd name="connsiteY1" fmla="*/ 316601 h 41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9569" h="418201">
                <a:moveTo>
                  <a:pt x="0" y="418201"/>
                </a:moveTo>
                <a:cubicBezTo>
                  <a:pt x="1630810" y="74324"/>
                  <a:pt x="3261620" y="-269553"/>
                  <a:pt x="4759569" y="316601"/>
                </a:cubicBezTo>
              </a:path>
            </a:pathLst>
          </a:custGeom>
          <a:noFill/>
          <a:ln w="19050">
            <a:solidFill>
              <a:srgbClr val="FD7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 rot="10800000">
            <a:off x="3859321" y="4411947"/>
            <a:ext cx="2123673" cy="45719"/>
          </a:xfrm>
          <a:custGeom>
            <a:avLst/>
            <a:gdLst>
              <a:gd name="connsiteX0" fmla="*/ 0 w 4759569"/>
              <a:gd name="connsiteY0" fmla="*/ 418201 h 418201"/>
              <a:gd name="connsiteX1" fmla="*/ 4759569 w 4759569"/>
              <a:gd name="connsiteY1" fmla="*/ 316601 h 41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59569" h="418201">
                <a:moveTo>
                  <a:pt x="0" y="418201"/>
                </a:moveTo>
                <a:cubicBezTo>
                  <a:pt x="1630810" y="74324"/>
                  <a:pt x="3261620" y="-269553"/>
                  <a:pt x="4759569" y="316601"/>
                </a:cubicBezTo>
              </a:path>
            </a:pathLst>
          </a:custGeom>
          <a:noFill/>
          <a:ln w="19050">
            <a:solidFill>
              <a:srgbClr val="FD7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포인트가 5개인 별 15"/>
          <p:cNvSpPr/>
          <p:nvPr/>
        </p:nvSpPr>
        <p:spPr>
          <a:xfrm>
            <a:off x="8458351" y="2924871"/>
            <a:ext cx="363731" cy="363731"/>
          </a:xfrm>
          <a:prstGeom prst="star5">
            <a:avLst/>
          </a:prstGeom>
          <a:solidFill>
            <a:srgbClr val="FD71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3144795" y="2001837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</p:spTree>
    <p:extLst>
      <p:ext uri="{BB962C8B-B14F-4D97-AF65-F5344CB8AC3E}">
        <p14:creationId xmlns:p14="http://schemas.microsoft.com/office/powerpoint/2010/main" val="1206819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9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5" t="10127" r="-154" b="8774"/>
          <a:stretch/>
        </p:blipFill>
        <p:spPr>
          <a:xfrm>
            <a:off x="-9526" y="-19050"/>
            <a:ext cx="12306301" cy="69723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230093" y="2014138"/>
            <a:ext cx="60960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첫째</a:t>
            </a:r>
            <a:r>
              <a:rPr lang="en-US" altLang="ko-KR" sz="6600" b="1" dirty="0">
                <a:solidFill>
                  <a:srgbClr val="FD7139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,</a:t>
            </a: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하나님을 믿어라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084" y="2014138"/>
            <a:ext cx="3238351" cy="361433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406" r="50553"/>
          <a:stretch/>
        </p:blipFill>
        <p:spPr>
          <a:xfrm rot="290552">
            <a:off x="2072265" y="1519571"/>
            <a:ext cx="2159986" cy="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9682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C0F32-A294-3AA7-C56A-49F1C45B4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주님 다시 오실 때까지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74166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EC10A9-F8A2-808B-590E-8DBEA54A5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주님 다시 오실 때까지
나는 이 길을 가리라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4617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34"/>
          <a:stretch/>
        </p:blipFill>
        <p:spPr>
          <a:xfrm>
            <a:off x="0" y="1"/>
            <a:ext cx="12192000" cy="6911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926551" y="569277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사도신경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876300" y="1492607"/>
            <a:ext cx="2628900" cy="0"/>
          </a:xfrm>
          <a:prstGeom prst="line">
            <a:avLst/>
          </a:prstGeom>
          <a:ln w="12700">
            <a:solidFill>
              <a:srgbClr val="774C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76300" y="2061883"/>
            <a:ext cx="10664911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장사한 지 사흘 만에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죽은 자 가운데서 다시 살아나시며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하늘에 오르사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 </a:t>
            </a: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전능하신 하나님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우편에 앉아 계시다가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저리로서 산 자와 죽은 자를 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심판하러 오시리라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62332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결단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3589" y="4233098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하나님의 부르심</a:t>
            </a:r>
          </a:p>
        </p:txBody>
      </p:sp>
    </p:spTree>
    <p:extLst>
      <p:ext uri="{BB962C8B-B14F-4D97-AF65-F5344CB8AC3E}">
        <p14:creationId xmlns:p14="http://schemas.microsoft.com/office/powerpoint/2010/main" val="17513867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3998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하나님의 부르심에는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후회하심이 없네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내가 이 자리에 선 것도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주의 </a:t>
            </a:r>
            <a:r>
              <a:rPr lang="ko-KR" altLang="en-US" sz="5400" dirty="0" err="1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부르심이라</a:t>
            </a:r>
            <a:endParaRPr lang="ko-KR" altLang="en-US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28313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하나님의 부르심에는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결코 실수가 없네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나를 부르신 하나님의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신실하심을 믿네</a:t>
            </a:r>
          </a:p>
        </p:txBody>
      </p:sp>
    </p:spTree>
    <p:extLst>
      <p:ext uri="{BB962C8B-B14F-4D97-AF65-F5344CB8AC3E}">
        <p14:creationId xmlns:p14="http://schemas.microsoft.com/office/powerpoint/2010/main" val="17534696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작은 나를 부르신 뜻을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나는 알 수 없지만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오직 감사와 순종으로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주의 길을 가리라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9014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때론 내가 </a:t>
            </a:r>
            <a:r>
              <a:rPr lang="ko-KR" altLang="en-US" sz="5400" dirty="0" err="1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연약해져도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주님 날 도우시니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주의 놀라운 그 계획을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나는 믿으며 살리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72204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날 부르신 뜻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내 생각보다 크고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날 향한 계획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나의 지혜로 측량 못하나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98764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/>
          <a:stretch/>
        </p:blipFill>
        <p:spPr>
          <a:xfrm>
            <a:off x="441" y="-57150"/>
            <a:ext cx="12191559" cy="69151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785721"/>
            <a:ext cx="1213309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가장 좋은 길로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가장 완전한 길로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오늘도 날 이끄심 믿네</a:t>
            </a:r>
            <a:endParaRPr lang="en-US" altLang="ko-KR" sz="54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53745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673AE-5DB0-F82D-58F5-AE8D968C9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98728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0" y="2277933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IGNITE</a:t>
            </a:r>
            <a:endParaRPr lang="ko-KR" altLang="en-US" sz="13800" dirty="0">
              <a:solidFill>
                <a:schemeClr val="bg1"/>
              </a:solidFill>
              <a:latin typeface="Pretendard Variable ExtraBold" panose="00000500000000000000" pitchFamily="2" charset="-127"/>
              <a:ea typeface="Pretendard Variable ExtraBold" panose="00000500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21089" y="2139531"/>
            <a:ext cx="158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2025 </a:t>
            </a:r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청년한신</a:t>
            </a:r>
            <a:endParaRPr lang="en-US" altLang="ko-KR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76560" y="4212742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부예배를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마칩니다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1826363"/>
      </p:ext>
    </p:extLst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내 영혼이
기뻐 뛰놀며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34"/>
          <a:stretch/>
        </p:blipFill>
        <p:spPr>
          <a:xfrm>
            <a:off x="0" y="1"/>
            <a:ext cx="12192000" cy="6911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926551" y="569277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CC-은영체" panose="02000506020000020004" pitchFamily="2" charset="-127"/>
                <a:ea typeface="KCC-은영체" panose="02000506020000020004" pitchFamily="2" charset="-127"/>
              </a:rPr>
              <a:t>사도신경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876300" y="1492607"/>
            <a:ext cx="2628900" cy="0"/>
          </a:xfrm>
          <a:prstGeom prst="line">
            <a:avLst/>
          </a:prstGeom>
          <a:ln w="12700">
            <a:solidFill>
              <a:srgbClr val="774C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76300" y="2061883"/>
            <a:ext cx="10664911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성령을 믿사오며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거룩한 공회와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성도가 서로 교통하는 것과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죄를 사하여 주시는 것과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몸이 다시 사는 것과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,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영원히 사는 것을 믿사옵나이다</a:t>
            </a:r>
            <a:r>
              <a:rPr lang="en-US" altLang="ko-KR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.</a:t>
            </a:r>
          </a:p>
          <a:p>
            <a:pPr fontAlgn="base">
              <a:lnSpc>
                <a:spcPct val="120000"/>
              </a:lnSpc>
            </a:pPr>
            <a:r>
              <a:rPr lang="ko-KR" altLang="en-US" sz="3000" dirty="0"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아멘</a:t>
            </a:r>
            <a:endParaRPr lang="en-US" altLang="ko-KR" sz="3000" dirty="0"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6584541"/>
      </p:ext>
    </p:extLst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주님의 이름
높이세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약함 그대로
주 사랑하네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내 모든 것
주께 드려요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>
            <a:spAutoFit/>
          </a:bodyPr>
          <a:lstStyle/>
          <a:p>
            <a:pPr algn="l"/>
            <a:r>
              <a:t>매일 오전 5시 본당에서 진행됩니다.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l"/>
            <a:r>
              <a:t>새벽 기도회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>
            <a:spAutoFit/>
          </a:bodyPr>
          <a:lstStyle/>
          <a:p>
            <a:pPr algn="l"/>
            <a:r>
              <a:t>오후 2시 교육관에서 있습니다.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l"/>
            <a:r>
              <a:t>새 가족 환영회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l"/>
            <a:r>
              <a:t>요한복음 1:2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0"/>
          </p:nvPr>
        </p:nvSpPr>
        <p:spPr/>
        <p:txBody>
          <a:bodyPr>
            <a:spAutoFit/>
          </a:bodyPr>
          <a:lstStyle/>
          <a:p>
            <a:pPr algn="l"/>
            <a:r>
              <a:t>그가 태초에 하나님과 함께 계셨고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l"/>
            <a:r>
              <a:t>요한복음 1:3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0"/>
          </p:nvPr>
        </p:nvSpPr>
        <p:spPr/>
        <p:txBody>
          <a:bodyPr>
            <a:spAutoFit/>
          </a:bodyPr>
          <a:lstStyle/>
          <a:p>
            <a:pPr algn="l"/>
            <a:r>
              <a:t>만물이 그로 말미암아 지은 바 되었으니 지은 것이 하나도 그가 없이는 된 것이 없느니라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l"/>
            <a:r>
              <a:t>요한복음 1:4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0"/>
          </p:nvPr>
        </p:nvSpPr>
        <p:spPr/>
        <p:txBody>
          <a:bodyPr>
            <a:spAutoFit/>
          </a:bodyPr>
          <a:lstStyle/>
          <a:p>
            <a:pPr algn="l"/>
            <a:r>
              <a:t>그 안에 생명이 있었으니 이 생명은 사람들의 빛이라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l"/>
            <a:r>
              <a:t>요한복음 1:5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0"/>
          </p:nvPr>
        </p:nvSpPr>
        <p:spPr/>
        <p:txBody>
          <a:bodyPr>
            <a:spAutoFit/>
          </a:bodyPr>
          <a:lstStyle/>
          <a:p>
            <a:pPr algn="l"/>
            <a:r>
              <a:t>빛이 어둠에 비치되 어둠이 깨닫지 못하더라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좁은 문 좁은 길
나의 십자가 지고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6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3589" y="2001837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>
                <a:solidFill>
                  <a:schemeClr val="bg1"/>
                </a:solidFill>
                <a:latin typeface="Pretendard Variable ExtraBold" panose="00000500000000000000" pitchFamily="2" charset="-127"/>
                <a:ea typeface="Pretendard Variable ExtraBold" panose="00000500000000000000" pitchFamily="2" charset="-127"/>
              </a:rPr>
              <a:t>기도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3589" y="4233098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PRAY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8021380"/>
      </p:ext>
    </p:extLst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주님 오실 때까지
나는 순례자의 삶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E1C6ED-9D9A-60FA-A394-75C74FA3F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주님의 높고 위대하심을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2148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78BC6-E868-E560-2246-04B58122B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710"/>
            <a:ext cx="10515600" cy="1006429"/>
          </a:xfrm>
        </p:spPr>
        <p:txBody>
          <a:bodyPr>
            <a:spAutoFit/>
          </a:bodyPr>
          <a:lstStyle/>
          <a:p>
            <a:pPr algn="ctr"/>
            <a:r>
              <a:t>주님의 높고 위대하심을
내 영혼이 찬양하네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3262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D928EA-ECC6-7E0B-67D4-B8A1787D2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내 모습 이대로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7193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62BE18-5C31-74EA-28D9-0CFA2F9D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pPr algn="ctr"/>
            <a:r>
              <a:t>내 모습 이대로
주 받아 주소서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9853135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209</Words>
  <Application>Microsoft Macintosh PowerPoint</Application>
  <PresentationFormat>와이드스크린</PresentationFormat>
  <Paragraphs>72</Paragraphs>
  <Slides>38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38</vt:i4>
      </vt:variant>
    </vt:vector>
  </HeadingPairs>
  <TitlesOfParts>
    <vt:vector size="49" baseType="lpstr">
      <vt:lpstr>KCC-은영체</vt:lpstr>
      <vt:lpstr>GyeonggiBatangOTF Regular</vt:lpstr>
      <vt:lpstr>맑은 고딕</vt:lpstr>
      <vt:lpstr>경기천년바탕 Bold</vt:lpstr>
      <vt:lpstr>Pretendard Variable ExtraBold</vt:lpstr>
      <vt:lpstr>Arial</vt:lpstr>
      <vt:lpstr>Pretendard</vt:lpstr>
      <vt:lpstr>Pretendard ExtraBold</vt:lpstr>
      <vt:lpstr>KCC-eunyoung</vt:lpstr>
      <vt:lpstr>디자인 사용자 지정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세은</dc:creator>
  <cp:lastModifiedBy>고영민</cp:lastModifiedBy>
  <cp:revision>102</cp:revision>
  <dcterms:created xsi:type="dcterms:W3CDTF">2025-02-25T15:30:20Z</dcterms:created>
  <dcterms:modified xsi:type="dcterms:W3CDTF">2025-03-22T09:28:40Z</dcterms:modified>
</cp:coreProperties>
</file>

<file path=docProps/thumbnail.jpeg>
</file>